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7"/>
  </p:notesMasterIdLst>
  <p:handoutMasterIdLst>
    <p:handoutMasterId r:id="rId8"/>
  </p:handoutMasterIdLst>
  <p:sldIdLst>
    <p:sldId id="257" r:id="rId5"/>
    <p:sldId id="38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725" autoAdjust="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91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F2C1D-F243-42AB-ADF2-E7CB4E04900E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DBB5-5B4A-4483-935D-A7393518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CE34E-5667-4A32-A6BA-10C7A552BC63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CE34D-CFF1-4FFE-815B-D050E7ED2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35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anchor="t" anchorCtr="0">
            <a:noAutofit/>
          </a:bodyPr>
          <a:lstStyle>
            <a:lvl1pPr>
              <a:buNone/>
              <a:defRPr/>
            </a:lvl1pPr>
          </a:lstStyle>
          <a:p>
            <a:pPr>
              <a:lnSpc>
                <a:spcPct val="120000"/>
              </a:lnSpc>
            </a:pPr>
            <a:r>
              <a:rPr lang="en-US" sz="1600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>
            <a:noAutofit/>
          </a:bodyPr>
          <a:lstStyle/>
          <a:p>
            <a:r>
              <a:rPr lang="en-US" dirty="0"/>
              <a:t>Team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Picture Placeholder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Picture Placeholder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genial.ly/61dd6d3db8498c0d56650a54" TargetMode="External"/><Relationship Id="rId7" Type="http://schemas.openxmlformats.org/officeDocument/2006/relationships/image" Target="../media/image4.jpeg"/><Relationship Id="rId2" Type="http://schemas.openxmlformats.org/officeDocument/2006/relationships/hyperlink" Target="https://view.genial.ly/6305f904583d470015b963a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https://view.genial.ly/6308998f7c06710018c291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E938C-9D94-4B05-979A-D39FFC45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rmAutofit/>
          </a:bodyPr>
          <a:lstStyle/>
          <a:p>
            <a:r>
              <a:rPr lang="nl-NL" dirty="0"/>
              <a:t>Online </a:t>
            </a:r>
            <a:r>
              <a:rPr lang="nl-NL" dirty="0" err="1"/>
              <a:t>infographics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Genially</a:t>
            </a:r>
            <a:endParaRPr lang="en-US" dirty="0"/>
          </a:p>
        </p:txBody>
      </p:sp>
      <p:pic>
        <p:nvPicPr>
          <p:cNvPr id="14" name="Picture Placeholder 13" descr="Data Points Digital background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452360" cy="6858000"/>
          </a:xfr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9A11267-FC52-4990-8D98-010AFABA5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rmAutofit/>
          </a:bodyPr>
          <a:lstStyle/>
          <a:p>
            <a:r>
              <a:rPr lang="nl-NL" dirty="0"/>
              <a:t>Mark van Rotterdam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81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6426E-F6F6-4A7C-9181-8C3090996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1997855"/>
          </a:xfrm>
        </p:spPr>
        <p:txBody>
          <a:bodyPr/>
          <a:lstStyle/>
          <a:p>
            <a:r>
              <a:rPr lang="en-US" dirty="0"/>
              <a:t>Relevant material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60D6F-4D0F-4D33-B2A7-159C8583F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7306"/>
            <a:ext cx="3565525" cy="3415519"/>
          </a:xfrm>
        </p:spPr>
        <p:txBody>
          <a:bodyPr/>
          <a:lstStyle/>
          <a:p>
            <a:r>
              <a:rPr lang="nl-NL" dirty="0" err="1">
                <a:hlinkClick r:id="rId2"/>
              </a:rPr>
              <a:t>Genially</a:t>
            </a:r>
            <a:r>
              <a:rPr lang="nl-NL" dirty="0">
                <a:hlinkClick r:id="rId2"/>
              </a:rPr>
              <a:t> basics</a:t>
            </a:r>
            <a:endParaRPr lang="nl-NL" dirty="0"/>
          </a:p>
          <a:p>
            <a:r>
              <a:rPr lang="nl-NL" dirty="0">
                <a:hlinkClick r:id="rId3"/>
              </a:rPr>
              <a:t>The </a:t>
            </a:r>
            <a:r>
              <a:rPr lang="nl-NL" dirty="0" err="1">
                <a:hlinkClick r:id="rId3"/>
              </a:rPr>
              <a:t>Genially</a:t>
            </a:r>
            <a:r>
              <a:rPr lang="nl-NL" dirty="0">
                <a:hlinkClick r:id="rId3"/>
              </a:rPr>
              <a:t> </a:t>
            </a:r>
            <a:r>
              <a:rPr lang="nl-NL" dirty="0" err="1">
                <a:hlinkClick r:id="rId3"/>
              </a:rPr>
              <a:t>workspace</a:t>
            </a:r>
            <a:endParaRPr lang="nl-NL" dirty="0"/>
          </a:p>
          <a:p>
            <a:r>
              <a:rPr lang="en-GB" dirty="0">
                <a:hlinkClick r:id="rId4"/>
              </a:rPr>
              <a:t>Tips for making infographics (genial.ly)</a:t>
            </a:r>
            <a:endParaRPr lang="en-US" dirty="0"/>
          </a:p>
          <a:p>
            <a:endParaRPr lang="en-US" dirty="0"/>
          </a:p>
        </p:txBody>
      </p:sp>
      <p:pic>
        <p:nvPicPr>
          <p:cNvPr id="8" name="Picture Placeholder 7" descr="Digital Data">
            <a:extLst>
              <a:ext uri="{FF2B5EF4-FFF2-40B4-BE49-F238E27FC236}">
                <a16:creationId xmlns:a16="http://schemas.microsoft.com/office/drawing/2014/main" id="{06D2324F-3B7B-45EF-9584-C8EADD2C8C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8928" y="1596771"/>
            <a:ext cx="3448558" cy="3448558"/>
          </a:xfrm>
        </p:spPr>
      </p:pic>
      <p:pic>
        <p:nvPicPr>
          <p:cNvPr id="10" name="Picture Placeholder 9" descr="Data Points ">
            <a:extLst>
              <a:ext uri="{FF2B5EF4-FFF2-40B4-BE49-F238E27FC236}">
                <a16:creationId xmlns:a16="http://schemas.microsoft.com/office/drawing/2014/main" id="{71F862F9-0E8A-4DB9-8083-1C3AA6E5D7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8575" y="596392"/>
            <a:ext cx="2263776" cy="2263776"/>
          </a:xfrm>
        </p:spPr>
      </p:pic>
      <p:pic>
        <p:nvPicPr>
          <p:cNvPr id="12" name="Picture Placeholder 11" descr="Data Background">
            <a:extLst>
              <a:ext uri="{FF2B5EF4-FFF2-40B4-BE49-F238E27FC236}">
                <a16:creationId xmlns:a16="http://schemas.microsoft.com/office/drawing/2014/main" id="{A63F39B9-0715-40B5-8ECB-9B983F99C69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1612" y="3324733"/>
            <a:ext cx="2936876" cy="2936876"/>
          </a:xfr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199C97-F175-437D-8311-DB662925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34867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811A92-D464-4AC4-A396-BA73B10CEEA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{51687ECD-1673-4CA5-B095-6AEF532FA28B}tf33713516_win32</Template>
  <TotalTime>2</TotalTime>
  <Words>25</Words>
  <Application>Microsoft Office PowerPoint</Application>
  <PresentationFormat>Widescreen</PresentationFormat>
  <Paragraphs>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Gill Sans MT</vt:lpstr>
      <vt:lpstr>Walbaum Display</vt:lpstr>
      <vt:lpstr>3DFloatVTI</vt:lpstr>
      <vt:lpstr>Online infographics with Genially</vt:lpstr>
      <vt:lpstr>Relevant material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infographics with Genially</dc:title>
  <dc:creator>Maria Oskina</dc:creator>
  <cp:lastModifiedBy>Maria Oskina</cp:lastModifiedBy>
  <cp:revision>1</cp:revision>
  <dcterms:created xsi:type="dcterms:W3CDTF">2022-09-28T14:18:34Z</dcterms:created>
  <dcterms:modified xsi:type="dcterms:W3CDTF">2022-09-28T14:21:12Z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